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57" r:id="rId6"/>
    <p:sldId id="258" r:id="rId7"/>
    <p:sldId id="259" r:id="rId8"/>
    <p:sldId id="260" r:id="rId9"/>
    <p:sldId id="262" r:id="rId10"/>
    <p:sldId id="263" r:id="rId11"/>
    <p:sldId id="266" r:id="rId12"/>
    <p:sldId id="265"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12" dt="2020-03-13T01:32:42.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5"/>
    <p:restoredTop sz="77146"/>
  </p:normalViewPr>
  <p:slideViewPr>
    <p:cSldViewPr snapToGrid="0" snapToObjects="1">
      <p:cViewPr varScale="1">
        <p:scale>
          <a:sx n="51" d="100"/>
          <a:sy n="51" d="100"/>
        </p:scale>
        <p:origin x="12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F0D9AC-3EE1-9340-8722-2E16506DB012}" type="datetimeFigureOut">
              <a:rPr lang="en-US" smtClean="0"/>
              <a:t>3/12/2020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3C7F3-115C-E448-85BB-D6D9D26F717B}" type="slidenum">
              <a:rPr lang="en-US" smtClean="0"/>
              <a:t>‹#›</a:t>
            </a:fld>
            <a:endParaRPr lang="en-US"/>
          </a:p>
        </p:txBody>
      </p:sp>
    </p:spTree>
    <p:extLst>
      <p:ext uri="{BB962C8B-B14F-4D97-AF65-F5344CB8AC3E}">
        <p14:creationId xmlns:p14="http://schemas.microsoft.com/office/powerpoint/2010/main" val="315055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and.org/pubs/research_reports/RR1557.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Over the summer, many young people and their families lose access to critical supports that keep them safe, healthy, and engaged in learning and meaningful experiences.  </a:t>
            </a:r>
            <a:endParaRPr lang="en-US" dirty="0"/>
          </a:p>
        </p:txBody>
      </p:sp>
      <p:sp>
        <p:nvSpPr>
          <p:cNvPr id="4" name="Slide Number Placeholder 3"/>
          <p:cNvSpPr>
            <a:spLocks noGrp="1"/>
          </p:cNvSpPr>
          <p:nvPr>
            <p:ph type="sldNum" sz="quarter" idx="5"/>
          </p:nvPr>
        </p:nvSpPr>
        <p:spPr/>
        <p:txBody>
          <a:bodyPr/>
          <a:lstStyle/>
          <a:p>
            <a:fld id="{5DE3C7F3-115C-E448-85BB-D6D9D26F717B}" type="slidenum">
              <a:rPr lang="en-US" smtClean="0"/>
              <a:t>2</a:t>
            </a:fld>
            <a:endParaRPr lang="en-US"/>
          </a:p>
        </p:txBody>
      </p:sp>
    </p:spTree>
    <p:extLst>
      <p:ext uri="{BB962C8B-B14F-4D97-AF65-F5344CB8AC3E}">
        <p14:creationId xmlns:p14="http://schemas.microsoft.com/office/powerpoint/2010/main" val="271137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Summer programs can help schools achieve their broader goals.</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Robust summer programs can be helpful in maintaining and improving student performance over time, according to a 2016 </a:t>
            </a:r>
            <a:r>
              <a:rPr lang="en-US" sz="1200" b="0" i="0" u="none" strike="noStrike" kern="1200" dirty="0">
                <a:solidFill>
                  <a:schemeClr val="tx1"/>
                </a:solidFill>
                <a:effectLst/>
                <a:latin typeface="+mn-lt"/>
                <a:ea typeface="+mn-ea"/>
                <a:cs typeface="+mn-cs"/>
                <a:hlinkClick r:id="rId3"/>
              </a:rPr>
              <a:t>Rand Corp. study</a:t>
            </a:r>
            <a:r>
              <a:rPr lang="en-US" sz="1200" b="0" i="0" kern="1200" dirty="0">
                <a:solidFill>
                  <a:schemeClr val="tx1"/>
                </a:solidFill>
                <a:effectLst/>
                <a:latin typeface="+mn-lt"/>
                <a:ea typeface="+mn-ea"/>
                <a:cs typeface="+mn-cs"/>
              </a:rPr>
              <a:t> of more than 5,000 elementary school students.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Students who attended voluntary summer programs that combined academics and enrichment were better off in math and reading and also in “social-emotional” skills such as self-awareness and regulation, the study found. </a:t>
            </a:r>
          </a:p>
          <a:p>
            <a:endParaRPr lang="en-US" dirty="0"/>
          </a:p>
        </p:txBody>
      </p:sp>
      <p:sp>
        <p:nvSpPr>
          <p:cNvPr id="4" name="Slide Number Placeholder 3"/>
          <p:cNvSpPr>
            <a:spLocks noGrp="1"/>
          </p:cNvSpPr>
          <p:nvPr>
            <p:ph type="sldNum" sz="quarter" idx="5"/>
          </p:nvPr>
        </p:nvSpPr>
        <p:spPr/>
        <p:txBody>
          <a:bodyPr/>
          <a:lstStyle/>
          <a:p>
            <a:fld id="{5DE3C7F3-115C-E448-85BB-D6D9D26F717B}" type="slidenum">
              <a:rPr lang="en-US" smtClean="0"/>
              <a:t>3</a:t>
            </a:fld>
            <a:endParaRPr lang="en-US"/>
          </a:p>
        </p:txBody>
      </p:sp>
    </p:spTree>
    <p:extLst>
      <p:ext uri="{BB962C8B-B14F-4D97-AF65-F5344CB8AC3E}">
        <p14:creationId xmlns:p14="http://schemas.microsoft.com/office/powerpoint/2010/main" val="154043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Indy Summer Youth Programs give Marion County kids and teens summer fun and enrichment.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Families can choose the best fit from 200+ programs, including sports, arts and culture, youth employment, nutrition and STEM (science, technology, engineering and math).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Indy Summer Youth Programs are available for kids and teens ages 4-22, with full and half day program options. </a:t>
            </a:r>
            <a:endParaRPr lang="en-US" dirty="0"/>
          </a:p>
        </p:txBody>
      </p:sp>
      <p:sp>
        <p:nvSpPr>
          <p:cNvPr id="4" name="Slide Number Placeholder 3"/>
          <p:cNvSpPr>
            <a:spLocks noGrp="1"/>
          </p:cNvSpPr>
          <p:nvPr>
            <p:ph type="sldNum" sz="quarter" idx="5"/>
          </p:nvPr>
        </p:nvSpPr>
        <p:spPr/>
        <p:txBody>
          <a:bodyPr/>
          <a:lstStyle/>
          <a:p>
            <a:fld id="{5DE3C7F3-115C-E448-85BB-D6D9D26F717B}" type="slidenum">
              <a:rPr lang="en-US" smtClean="0"/>
              <a:t>4</a:t>
            </a:fld>
            <a:endParaRPr lang="en-US"/>
          </a:p>
        </p:txBody>
      </p:sp>
    </p:spTree>
    <p:extLst>
      <p:ext uri="{BB962C8B-B14F-4D97-AF65-F5344CB8AC3E}">
        <p14:creationId xmlns:p14="http://schemas.microsoft.com/office/powerpoint/2010/main" val="302861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Scholarships and free and low-cost enrollment options are available.  Many programs provide healthy meals and snacks, and s</a:t>
            </a:r>
            <a:r>
              <a:rPr lang="en-US" sz="1200" kern="1200" dirty="0">
                <a:solidFill>
                  <a:schemeClr val="tx1"/>
                </a:solidFill>
                <a:effectLst/>
                <a:latin typeface="+mn-lt"/>
                <a:ea typeface="+mn-ea"/>
                <a:cs typeface="+mn-cs"/>
              </a:rPr>
              <a:t>ome programs focus on serving youth with disabilities </a:t>
            </a:r>
            <a:endParaRPr lang="en-US" dirty="0"/>
          </a:p>
        </p:txBody>
      </p:sp>
      <p:sp>
        <p:nvSpPr>
          <p:cNvPr id="4" name="Slide Number Placeholder 3"/>
          <p:cNvSpPr>
            <a:spLocks noGrp="1"/>
          </p:cNvSpPr>
          <p:nvPr>
            <p:ph type="sldNum" sz="quarter" idx="5"/>
          </p:nvPr>
        </p:nvSpPr>
        <p:spPr/>
        <p:txBody>
          <a:bodyPr/>
          <a:lstStyle/>
          <a:p>
            <a:fld id="{5DE3C7F3-115C-E448-85BB-D6D9D26F717B}" type="slidenum">
              <a:rPr lang="en-US" smtClean="0"/>
              <a:t>5</a:t>
            </a:fld>
            <a:endParaRPr lang="en-US"/>
          </a:p>
        </p:txBody>
      </p:sp>
    </p:spTree>
    <p:extLst>
      <p:ext uri="{BB962C8B-B14F-4D97-AF65-F5344CB8AC3E}">
        <p14:creationId xmlns:p14="http://schemas.microsoft.com/office/powerpoint/2010/main" val="1368454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Many students and families are unaware these summer learning options exist, or wait too long to sign up, causing them to miss out on scholarship opportunities. </a:t>
            </a:r>
            <a:endParaRPr lang="en-US" dirty="0"/>
          </a:p>
        </p:txBody>
      </p:sp>
      <p:sp>
        <p:nvSpPr>
          <p:cNvPr id="4" name="Slide Number Placeholder 3"/>
          <p:cNvSpPr>
            <a:spLocks noGrp="1"/>
          </p:cNvSpPr>
          <p:nvPr>
            <p:ph type="sldNum" sz="quarter" idx="5"/>
          </p:nvPr>
        </p:nvSpPr>
        <p:spPr/>
        <p:txBody>
          <a:bodyPr/>
          <a:lstStyle/>
          <a:p>
            <a:fld id="{5DE3C7F3-115C-E448-85BB-D6D9D26F717B}" type="slidenum">
              <a:rPr lang="en-US" smtClean="0"/>
              <a:t>6</a:t>
            </a:fld>
            <a:endParaRPr lang="en-US"/>
          </a:p>
        </p:txBody>
      </p:sp>
    </p:spTree>
    <p:extLst>
      <p:ext uri="{BB962C8B-B14F-4D97-AF65-F5344CB8AC3E}">
        <p14:creationId xmlns:p14="http://schemas.microsoft.com/office/powerpoint/2010/main" val="4274701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Note: this slide is a build. Each box appears with a mouse click.</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You can help spread the word about Indy Summer Youth Programs: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Plant the seed early and encourage parents to sign up early to take advantage of scholarships.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Help families fill out forms and let them know there may be a sliding scale on prices.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Put up visual images of summer opportunities in classrooms and hallways.</a:t>
            </a:r>
          </a:p>
          <a:p>
            <a:pPr marL="171450" indent="-171450" rtl="0" fontAlgn="base">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E3C7F3-115C-E448-85BB-D6D9D26F717B}" type="slidenum">
              <a:rPr lang="en-US" smtClean="0"/>
              <a:t>7</a:t>
            </a:fld>
            <a:endParaRPr lang="en-US"/>
          </a:p>
        </p:txBody>
      </p:sp>
    </p:spTree>
    <p:extLst>
      <p:ext uri="{BB962C8B-B14F-4D97-AF65-F5344CB8AC3E}">
        <p14:creationId xmlns:p14="http://schemas.microsoft.com/office/powerpoint/2010/main" val="421474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400" rtl="0" eaLnBrk="1" fontAlgn="base" latinLnBrk="0" hangingPunct="1"/>
            <a:r>
              <a:rPr lang="en-US" sz="1200" b="0" i="0" kern="1200" dirty="0">
                <a:solidFill>
                  <a:schemeClr val="tx1"/>
                </a:solidFill>
                <a:effectLst/>
                <a:latin typeface="+mn-lt"/>
                <a:ea typeface="+mn-ea"/>
                <a:cs typeface="+mn-cs"/>
              </a:rPr>
              <a:t>Note: this slide is a build. Each box appears with a mouse click</a:t>
            </a:r>
          </a:p>
          <a:p>
            <a:pPr algn="l" defTabSz="914400" rtl="0" eaLnBrk="1" fontAlgn="base" latinLnBrk="0" hangingPunct="1"/>
            <a:endParaRPr lang="en-US" sz="1200" b="0" i="0" kern="1200" dirty="0">
              <a:solidFill>
                <a:schemeClr val="tx1"/>
              </a:solidFill>
              <a:effectLst/>
              <a:latin typeface="+mn-lt"/>
              <a:ea typeface="+mn-ea"/>
              <a:cs typeface="+mn-cs"/>
            </a:endParaRPr>
          </a:p>
          <a:p>
            <a:pPr algn="l" defTabSz="914400" rtl="0" eaLnBrk="1" fontAlgn="base" latinLnBrk="0" hangingPunct="1"/>
            <a:r>
              <a:rPr lang="en-US" sz="1200" b="0" i="0" kern="1200" dirty="0">
                <a:solidFill>
                  <a:schemeClr val="tx1"/>
                </a:solidFill>
                <a:effectLst/>
                <a:latin typeface="+mn-lt"/>
                <a:ea typeface="+mn-ea"/>
                <a:cs typeface="+mn-cs"/>
              </a:rPr>
              <a:t>You can help spread the word about Indy Summer Youth Programs: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Leverage what you know about students’ interests and keep an eye out for fitting activities and programs.  </a:t>
            </a:r>
          </a:p>
          <a:p>
            <a:pPr marL="171450" lvl="0" indent="-171450" algn="l" defTabSz="914400" rtl="0" eaLnBrk="1" fontAlgn="base" latinLnBrk="0" hangingPunct="1">
              <a:buFont typeface="Arial" panose="020B0604020202020204" pitchFamily="34" charset="0"/>
              <a:buChar char="•"/>
            </a:pPr>
            <a:r>
              <a:rPr lang="en-US" sz="1200" b="0" i="0" kern="1200" dirty="0">
                <a:solidFill>
                  <a:schemeClr val="tx1"/>
                </a:solidFill>
                <a:effectLst/>
                <a:latin typeface="+mn-lt"/>
                <a:ea typeface="+mn-ea"/>
                <a:cs typeface="+mn-cs"/>
              </a:rPr>
              <a:t>Ask families to talk to each other about opportunities, especially families that have already been through the summer planning process or experienced camps they liked. This can help break down fears and apprehension about safety, and even encourage families to send students or siblings in pairs or groups to camps and activities. </a:t>
            </a:r>
          </a:p>
          <a:p>
            <a:pPr marL="171450" lvl="0" indent="-171450" algn="l" defTabSz="914400" rtl="0" eaLnBrk="1" fontAlgn="base" latinLnBrk="0" hangingPunct="1">
              <a:buFont typeface="Arial" panose="020B0604020202020204" pitchFamily="34" charset="0"/>
              <a:buChar char="•"/>
            </a:pPr>
            <a:r>
              <a:rPr lang="en-US" sz="1200" b="0" i="0" kern="1200" dirty="0">
                <a:solidFill>
                  <a:schemeClr val="tx1"/>
                </a:solidFill>
                <a:effectLst/>
                <a:latin typeface="+mn-lt"/>
                <a:ea typeface="+mn-ea"/>
                <a:cs typeface="+mn-cs"/>
              </a:rPr>
              <a:t>Ask students to speak to peers to spread the word and mentality of—if I can do this, you can do this too. </a:t>
            </a:r>
            <a:r>
              <a:rPr lang="en-US" sz="1200" b="0" i="0" kern="1200">
                <a:solidFill>
                  <a:schemeClr val="tx1"/>
                </a:solidFill>
                <a:effectLst/>
                <a:latin typeface="+mn-lt"/>
                <a:ea typeface="+mn-ea"/>
                <a:cs typeface="+mn-cs"/>
              </a:rPr>
              <a:t>For example, students present on what they did last summer at a summer fair, school assembly, or during a class.</a:t>
            </a:r>
          </a:p>
          <a:p>
            <a:endParaRPr lang="en-US" dirty="0"/>
          </a:p>
        </p:txBody>
      </p:sp>
      <p:sp>
        <p:nvSpPr>
          <p:cNvPr id="4" name="Slide Number Placeholder 3"/>
          <p:cNvSpPr>
            <a:spLocks noGrp="1"/>
          </p:cNvSpPr>
          <p:nvPr>
            <p:ph type="sldNum" sz="quarter" idx="5"/>
          </p:nvPr>
        </p:nvSpPr>
        <p:spPr/>
        <p:txBody>
          <a:bodyPr/>
          <a:lstStyle/>
          <a:p>
            <a:fld id="{5DE3C7F3-115C-E448-85BB-D6D9D26F717B}" type="slidenum">
              <a:rPr lang="en-US" smtClean="0"/>
              <a:t>8</a:t>
            </a:fld>
            <a:endParaRPr lang="en-US"/>
          </a:p>
        </p:txBody>
      </p:sp>
    </p:spTree>
    <p:extLst>
      <p:ext uri="{BB962C8B-B14F-4D97-AF65-F5344CB8AC3E}">
        <p14:creationId xmlns:p14="http://schemas.microsoft.com/office/powerpoint/2010/main" val="69714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Learn more at </a:t>
            </a:r>
            <a:r>
              <a:rPr lang="en-US" sz="1200" b="0" i="0" kern="1200" dirty="0" err="1">
                <a:solidFill>
                  <a:schemeClr val="tx1"/>
                </a:solidFill>
                <a:effectLst/>
                <a:latin typeface="+mn-lt"/>
                <a:ea typeface="+mn-ea"/>
                <a:cs typeface="+mn-cs"/>
              </a:rPr>
              <a:t>indysummerprograms.org</a:t>
            </a:r>
            <a:r>
              <a:rPr lang="en-US" sz="1200" b="0" i="0" kern="1200">
                <a:solidFill>
                  <a:schemeClr val="tx1"/>
                </a:solidFill>
                <a:effectLst/>
                <a:latin typeface="+mn-lt"/>
                <a:ea typeface="+mn-ea"/>
                <a:cs typeface="+mn-cs"/>
              </a:rPr>
              <a:t> and help get the word out to students and families. </a:t>
            </a:r>
            <a:endParaRPr lang="en-US"/>
          </a:p>
        </p:txBody>
      </p:sp>
      <p:sp>
        <p:nvSpPr>
          <p:cNvPr id="4" name="Slide Number Placeholder 3"/>
          <p:cNvSpPr>
            <a:spLocks noGrp="1"/>
          </p:cNvSpPr>
          <p:nvPr>
            <p:ph type="sldNum" sz="quarter" idx="5"/>
          </p:nvPr>
        </p:nvSpPr>
        <p:spPr/>
        <p:txBody>
          <a:bodyPr/>
          <a:lstStyle/>
          <a:p>
            <a:fld id="{5DE3C7F3-115C-E448-85BB-D6D9D26F717B}" type="slidenum">
              <a:rPr lang="en-US" smtClean="0"/>
              <a:t>9</a:t>
            </a:fld>
            <a:endParaRPr lang="en-US"/>
          </a:p>
        </p:txBody>
      </p:sp>
    </p:spTree>
    <p:extLst>
      <p:ext uri="{BB962C8B-B14F-4D97-AF65-F5344CB8AC3E}">
        <p14:creationId xmlns:p14="http://schemas.microsoft.com/office/powerpoint/2010/main" val="262255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56DE4-CF3E-1040-9A67-F37E9CD8B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F6A1B3-1948-0241-953C-B5D9AC3620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571D42-C358-5B4A-B8F8-346078D66017}"/>
              </a:ext>
            </a:extLst>
          </p:cNvPr>
          <p:cNvSpPr>
            <a:spLocks noGrp="1"/>
          </p:cNvSpPr>
          <p:nvPr>
            <p:ph type="dt" sz="half" idx="10"/>
          </p:nvPr>
        </p:nvSpPr>
        <p:spPr/>
        <p:txBody>
          <a:bodyPr/>
          <a:lstStyle/>
          <a:p>
            <a:fld id="{5553848B-A535-3742-AF5D-884E89187FB1}" type="datetimeFigureOut">
              <a:rPr lang="en-US" smtClean="0"/>
              <a:t>3/12/2020</a:t>
            </a:fld>
            <a:endParaRPr lang="en-US"/>
          </a:p>
        </p:txBody>
      </p:sp>
      <p:sp>
        <p:nvSpPr>
          <p:cNvPr id="5" name="Footer Placeholder 4">
            <a:extLst>
              <a:ext uri="{FF2B5EF4-FFF2-40B4-BE49-F238E27FC236}">
                <a16:creationId xmlns:a16="http://schemas.microsoft.com/office/drawing/2014/main" id="{7D614886-89C6-8F42-A2F7-86D2820CC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598B1-D757-6D43-9B1D-F90661C42571}"/>
              </a:ext>
            </a:extLst>
          </p:cNvPr>
          <p:cNvSpPr>
            <a:spLocks noGrp="1"/>
          </p:cNvSpPr>
          <p:nvPr>
            <p:ph type="sldNum" sz="quarter" idx="12"/>
          </p:nvPr>
        </p:nvSpPr>
        <p:spPr/>
        <p:txBody>
          <a:bodyPr/>
          <a:lstStyle/>
          <a:p>
            <a:fld id="{5040EC46-0148-854A-8CF4-A8AFD4F3D699}" type="slidenum">
              <a:rPr lang="en-US" smtClean="0"/>
              <a:t>‹#›</a:t>
            </a:fld>
            <a:endParaRPr lang="en-US"/>
          </a:p>
        </p:txBody>
      </p:sp>
    </p:spTree>
    <p:extLst>
      <p:ext uri="{BB962C8B-B14F-4D97-AF65-F5344CB8AC3E}">
        <p14:creationId xmlns:p14="http://schemas.microsoft.com/office/powerpoint/2010/main" val="2752833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462D7-CD1E-7D41-B9B6-4AC2CC9AF5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89A38E-58B7-AB45-BBA4-C8C52BE881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94778-FA3B-284E-8BC2-B711F8F8A3BE}"/>
              </a:ext>
            </a:extLst>
          </p:cNvPr>
          <p:cNvSpPr>
            <a:spLocks noGrp="1"/>
          </p:cNvSpPr>
          <p:nvPr>
            <p:ph type="dt" sz="half" idx="10"/>
          </p:nvPr>
        </p:nvSpPr>
        <p:spPr/>
        <p:txBody>
          <a:bodyPr/>
          <a:lstStyle/>
          <a:p>
            <a:fld id="{5553848B-A535-3742-AF5D-884E89187FB1}" type="datetimeFigureOut">
              <a:rPr lang="en-US" smtClean="0"/>
              <a:t>3/12/2020</a:t>
            </a:fld>
            <a:endParaRPr lang="en-US"/>
          </a:p>
        </p:txBody>
      </p:sp>
      <p:sp>
        <p:nvSpPr>
          <p:cNvPr id="5" name="Footer Placeholder 4">
            <a:extLst>
              <a:ext uri="{FF2B5EF4-FFF2-40B4-BE49-F238E27FC236}">
                <a16:creationId xmlns:a16="http://schemas.microsoft.com/office/drawing/2014/main" id="{CF223FED-3187-7B43-9887-EF6A3A3B4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803A5-43CB-764E-B3D3-CCB67559D2FE}"/>
              </a:ext>
            </a:extLst>
          </p:cNvPr>
          <p:cNvSpPr>
            <a:spLocks noGrp="1"/>
          </p:cNvSpPr>
          <p:nvPr>
            <p:ph type="sldNum" sz="quarter" idx="12"/>
          </p:nvPr>
        </p:nvSpPr>
        <p:spPr/>
        <p:txBody>
          <a:bodyPr/>
          <a:lstStyle/>
          <a:p>
            <a:fld id="{5040EC46-0148-854A-8CF4-A8AFD4F3D699}" type="slidenum">
              <a:rPr lang="en-US" smtClean="0"/>
              <a:t>‹#›</a:t>
            </a:fld>
            <a:endParaRPr lang="en-US"/>
          </a:p>
        </p:txBody>
      </p:sp>
    </p:spTree>
    <p:extLst>
      <p:ext uri="{BB962C8B-B14F-4D97-AF65-F5344CB8AC3E}">
        <p14:creationId xmlns:p14="http://schemas.microsoft.com/office/powerpoint/2010/main" val="183434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7771F8-B87A-3146-8F38-54CD5C33CF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5C88F6-9164-584A-A8FD-148A08125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03F7E-4354-C648-8DE0-AE3798FADB6E}"/>
              </a:ext>
            </a:extLst>
          </p:cNvPr>
          <p:cNvSpPr>
            <a:spLocks noGrp="1"/>
          </p:cNvSpPr>
          <p:nvPr>
            <p:ph type="dt" sz="half" idx="10"/>
          </p:nvPr>
        </p:nvSpPr>
        <p:spPr/>
        <p:txBody>
          <a:bodyPr/>
          <a:lstStyle/>
          <a:p>
            <a:fld id="{5553848B-A535-3742-AF5D-884E89187FB1}" type="datetimeFigureOut">
              <a:rPr lang="en-US" smtClean="0"/>
              <a:t>3/12/2020</a:t>
            </a:fld>
            <a:endParaRPr lang="en-US"/>
          </a:p>
        </p:txBody>
      </p:sp>
      <p:sp>
        <p:nvSpPr>
          <p:cNvPr id="5" name="Footer Placeholder 4">
            <a:extLst>
              <a:ext uri="{FF2B5EF4-FFF2-40B4-BE49-F238E27FC236}">
                <a16:creationId xmlns:a16="http://schemas.microsoft.com/office/drawing/2014/main" id="{ED83C873-76B3-934C-8395-CCB9D44B5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E3761-D78E-9348-A9F0-70BB09B92C08}"/>
              </a:ext>
            </a:extLst>
          </p:cNvPr>
          <p:cNvSpPr>
            <a:spLocks noGrp="1"/>
          </p:cNvSpPr>
          <p:nvPr>
            <p:ph type="sldNum" sz="quarter" idx="12"/>
          </p:nvPr>
        </p:nvSpPr>
        <p:spPr/>
        <p:txBody>
          <a:bodyPr/>
          <a:lstStyle/>
          <a:p>
            <a:fld id="{5040EC46-0148-854A-8CF4-A8AFD4F3D699}" type="slidenum">
              <a:rPr lang="en-US" smtClean="0"/>
              <a:t>‹#›</a:t>
            </a:fld>
            <a:endParaRPr lang="en-US"/>
          </a:p>
        </p:txBody>
      </p:sp>
    </p:spTree>
    <p:extLst>
      <p:ext uri="{BB962C8B-B14F-4D97-AF65-F5344CB8AC3E}">
        <p14:creationId xmlns:p14="http://schemas.microsoft.com/office/powerpoint/2010/main" val="406039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870F-82C2-5A4F-81C4-AD75EC0EB2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9A9F8D-4554-3A45-8F8F-F678F515A3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9EA7E-2AAC-A14B-B36F-6A392BA4F503}"/>
              </a:ext>
            </a:extLst>
          </p:cNvPr>
          <p:cNvSpPr>
            <a:spLocks noGrp="1"/>
          </p:cNvSpPr>
          <p:nvPr>
            <p:ph type="dt" sz="half" idx="10"/>
          </p:nvPr>
        </p:nvSpPr>
        <p:spPr/>
        <p:txBody>
          <a:bodyPr/>
          <a:lstStyle/>
          <a:p>
            <a:fld id="{5553848B-A535-3742-AF5D-884E89187FB1}" type="datetimeFigureOut">
              <a:rPr lang="en-US" smtClean="0"/>
              <a:t>3/12/2020</a:t>
            </a:fld>
            <a:endParaRPr lang="en-US"/>
          </a:p>
        </p:txBody>
      </p:sp>
      <p:sp>
        <p:nvSpPr>
          <p:cNvPr id="5" name="Footer Placeholder 4">
            <a:extLst>
              <a:ext uri="{FF2B5EF4-FFF2-40B4-BE49-F238E27FC236}">
                <a16:creationId xmlns:a16="http://schemas.microsoft.com/office/drawing/2014/main" id="{D4940CDD-6EB7-9645-9F48-A280F111B1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C96A1-E6F8-424F-B4A7-E077FAFFAE10}"/>
              </a:ext>
            </a:extLst>
          </p:cNvPr>
          <p:cNvSpPr>
            <a:spLocks noGrp="1"/>
          </p:cNvSpPr>
          <p:nvPr>
            <p:ph type="sldNum" sz="quarter" idx="12"/>
          </p:nvPr>
        </p:nvSpPr>
        <p:spPr/>
        <p:txBody>
          <a:bodyPr/>
          <a:lstStyle/>
          <a:p>
            <a:fld id="{5040EC46-0148-854A-8CF4-A8AFD4F3D699}" type="slidenum">
              <a:rPr lang="en-US" smtClean="0"/>
              <a:t>‹#›</a:t>
            </a:fld>
            <a:endParaRPr lang="en-US"/>
          </a:p>
        </p:txBody>
      </p:sp>
    </p:spTree>
    <p:extLst>
      <p:ext uri="{BB962C8B-B14F-4D97-AF65-F5344CB8AC3E}">
        <p14:creationId xmlns:p14="http://schemas.microsoft.com/office/powerpoint/2010/main" val="355103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4C4A9-36EE-FB42-A2E5-8DFBF19E19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4D207A-4056-7B41-83A8-9316F3DB1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6C2545-DF2D-D549-AA7A-D64FB9C43ACF}"/>
              </a:ext>
            </a:extLst>
          </p:cNvPr>
          <p:cNvSpPr>
            <a:spLocks noGrp="1"/>
          </p:cNvSpPr>
          <p:nvPr>
            <p:ph type="dt" sz="half" idx="10"/>
          </p:nvPr>
        </p:nvSpPr>
        <p:spPr/>
        <p:txBody>
          <a:bodyPr/>
          <a:lstStyle/>
          <a:p>
            <a:fld id="{5553848B-A535-3742-AF5D-884E89187FB1}" type="datetimeFigureOut">
              <a:rPr lang="en-US" smtClean="0"/>
              <a:t>3/12/2020</a:t>
            </a:fld>
            <a:endParaRPr lang="en-US"/>
          </a:p>
        </p:txBody>
      </p:sp>
      <p:sp>
        <p:nvSpPr>
          <p:cNvPr id="5" name="Footer Placeholder 4">
            <a:extLst>
              <a:ext uri="{FF2B5EF4-FFF2-40B4-BE49-F238E27FC236}">
                <a16:creationId xmlns:a16="http://schemas.microsoft.com/office/drawing/2014/main" id="{842D2793-D1EA-784A-8739-05FCDDBA4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35B6D-4F75-314B-BC9A-034DDD4CEC4B}"/>
              </a:ext>
            </a:extLst>
          </p:cNvPr>
          <p:cNvSpPr>
            <a:spLocks noGrp="1"/>
          </p:cNvSpPr>
          <p:nvPr>
            <p:ph type="sldNum" sz="quarter" idx="12"/>
          </p:nvPr>
        </p:nvSpPr>
        <p:spPr/>
        <p:txBody>
          <a:bodyPr/>
          <a:lstStyle/>
          <a:p>
            <a:fld id="{5040EC46-0148-854A-8CF4-A8AFD4F3D699}" type="slidenum">
              <a:rPr lang="en-US" smtClean="0"/>
              <a:t>‹#›</a:t>
            </a:fld>
            <a:endParaRPr lang="en-US"/>
          </a:p>
        </p:txBody>
      </p:sp>
    </p:spTree>
    <p:extLst>
      <p:ext uri="{BB962C8B-B14F-4D97-AF65-F5344CB8AC3E}">
        <p14:creationId xmlns:p14="http://schemas.microsoft.com/office/powerpoint/2010/main" val="326147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BA38-C807-6D49-A8E6-B9BB337B2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3A1FF-1174-8146-91EC-7B3F9C00DD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E5D523-2A02-A946-A408-F06E312A36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2F839F-54E6-4247-905E-237A6A4D2281}"/>
              </a:ext>
            </a:extLst>
          </p:cNvPr>
          <p:cNvSpPr>
            <a:spLocks noGrp="1"/>
          </p:cNvSpPr>
          <p:nvPr>
            <p:ph type="dt" sz="half" idx="10"/>
          </p:nvPr>
        </p:nvSpPr>
        <p:spPr/>
        <p:txBody>
          <a:bodyPr/>
          <a:lstStyle/>
          <a:p>
            <a:fld id="{5553848B-A535-3742-AF5D-884E89187FB1}" type="datetimeFigureOut">
              <a:rPr lang="en-US" smtClean="0"/>
              <a:t>3/12/2020</a:t>
            </a:fld>
            <a:endParaRPr lang="en-US"/>
          </a:p>
        </p:txBody>
      </p:sp>
      <p:sp>
        <p:nvSpPr>
          <p:cNvPr id="6" name="Footer Placeholder 5">
            <a:extLst>
              <a:ext uri="{FF2B5EF4-FFF2-40B4-BE49-F238E27FC236}">
                <a16:creationId xmlns:a16="http://schemas.microsoft.com/office/drawing/2014/main" id="{92906199-DC4A-8A4D-A8B1-A63837536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15CFC-587E-874C-BC2D-630A2E09D326}"/>
              </a:ext>
            </a:extLst>
          </p:cNvPr>
          <p:cNvSpPr>
            <a:spLocks noGrp="1"/>
          </p:cNvSpPr>
          <p:nvPr>
            <p:ph type="sldNum" sz="quarter" idx="12"/>
          </p:nvPr>
        </p:nvSpPr>
        <p:spPr/>
        <p:txBody>
          <a:bodyPr/>
          <a:lstStyle/>
          <a:p>
            <a:fld id="{5040EC46-0148-854A-8CF4-A8AFD4F3D699}" type="slidenum">
              <a:rPr lang="en-US" smtClean="0"/>
              <a:t>‹#›</a:t>
            </a:fld>
            <a:endParaRPr lang="en-US"/>
          </a:p>
        </p:txBody>
      </p:sp>
    </p:spTree>
    <p:extLst>
      <p:ext uri="{BB962C8B-B14F-4D97-AF65-F5344CB8AC3E}">
        <p14:creationId xmlns:p14="http://schemas.microsoft.com/office/powerpoint/2010/main" val="424966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0395-C0E2-2D4C-82DB-D671E5426E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A29C51-7350-BD45-9C51-BA1FCD4869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CB657-893A-1944-A628-9962888717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761AA-1F39-F244-8CDF-12E1AA5220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6E7EB8-D3A4-3A42-B502-B3BDE3E56D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18D745-58DD-8E49-AA84-3C0A881B1C0E}"/>
              </a:ext>
            </a:extLst>
          </p:cNvPr>
          <p:cNvSpPr>
            <a:spLocks noGrp="1"/>
          </p:cNvSpPr>
          <p:nvPr>
            <p:ph type="dt" sz="half" idx="10"/>
          </p:nvPr>
        </p:nvSpPr>
        <p:spPr/>
        <p:txBody>
          <a:bodyPr/>
          <a:lstStyle/>
          <a:p>
            <a:fld id="{5553848B-A535-3742-AF5D-884E89187FB1}" type="datetimeFigureOut">
              <a:rPr lang="en-US" smtClean="0"/>
              <a:t>3/12/2020</a:t>
            </a:fld>
            <a:endParaRPr lang="en-US"/>
          </a:p>
        </p:txBody>
      </p:sp>
      <p:sp>
        <p:nvSpPr>
          <p:cNvPr id="8" name="Footer Placeholder 7">
            <a:extLst>
              <a:ext uri="{FF2B5EF4-FFF2-40B4-BE49-F238E27FC236}">
                <a16:creationId xmlns:a16="http://schemas.microsoft.com/office/drawing/2014/main" id="{87730E19-5C94-444A-BCFB-82A7A174B0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CBC4F9-A8BE-F044-9C16-E3E2AC098ECB}"/>
              </a:ext>
            </a:extLst>
          </p:cNvPr>
          <p:cNvSpPr>
            <a:spLocks noGrp="1"/>
          </p:cNvSpPr>
          <p:nvPr>
            <p:ph type="sldNum" sz="quarter" idx="12"/>
          </p:nvPr>
        </p:nvSpPr>
        <p:spPr/>
        <p:txBody>
          <a:bodyPr/>
          <a:lstStyle/>
          <a:p>
            <a:fld id="{5040EC46-0148-854A-8CF4-A8AFD4F3D699}" type="slidenum">
              <a:rPr lang="en-US" smtClean="0"/>
              <a:t>‹#›</a:t>
            </a:fld>
            <a:endParaRPr lang="en-US"/>
          </a:p>
        </p:txBody>
      </p:sp>
    </p:spTree>
    <p:extLst>
      <p:ext uri="{BB962C8B-B14F-4D97-AF65-F5344CB8AC3E}">
        <p14:creationId xmlns:p14="http://schemas.microsoft.com/office/powerpoint/2010/main" val="169377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57C48-879D-0E42-8940-F65FB2C5E3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8A399D-B3B5-5847-AAEB-B0CF67251C2C}"/>
              </a:ext>
            </a:extLst>
          </p:cNvPr>
          <p:cNvSpPr>
            <a:spLocks noGrp="1"/>
          </p:cNvSpPr>
          <p:nvPr>
            <p:ph type="dt" sz="half" idx="10"/>
          </p:nvPr>
        </p:nvSpPr>
        <p:spPr/>
        <p:txBody>
          <a:bodyPr/>
          <a:lstStyle/>
          <a:p>
            <a:fld id="{5553848B-A535-3742-AF5D-884E89187FB1}" type="datetimeFigureOut">
              <a:rPr lang="en-US" smtClean="0"/>
              <a:t>3/12/2020</a:t>
            </a:fld>
            <a:endParaRPr lang="en-US"/>
          </a:p>
        </p:txBody>
      </p:sp>
      <p:sp>
        <p:nvSpPr>
          <p:cNvPr id="4" name="Footer Placeholder 3">
            <a:extLst>
              <a:ext uri="{FF2B5EF4-FFF2-40B4-BE49-F238E27FC236}">
                <a16:creationId xmlns:a16="http://schemas.microsoft.com/office/drawing/2014/main" id="{F4534CE8-7C9B-4742-BA1C-987CB55F90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F14447-2ED2-864F-A845-C8E72044F32F}"/>
              </a:ext>
            </a:extLst>
          </p:cNvPr>
          <p:cNvSpPr>
            <a:spLocks noGrp="1"/>
          </p:cNvSpPr>
          <p:nvPr>
            <p:ph type="sldNum" sz="quarter" idx="12"/>
          </p:nvPr>
        </p:nvSpPr>
        <p:spPr/>
        <p:txBody>
          <a:bodyPr/>
          <a:lstStyle/>
          <a:p>
            <a:fld id="{5040EC46-0148-854A-8CF4-A8AFD4F3D699}" type="slidenum">
              <a:rPr lang="en-US" smtClean="0"/>
              <a:t>‹#›</a:t>
            </a:fld>
            <a:endParaRPr lang="en-US"/>
          </a:p>
        </p:txBody>
      </p:sp>
    </p:spTree>
    <p:extLst>
      <p:ext uri="{BB962C8B-B14F-4D97-AF65-F5344CB8AC3E}">
        <p14:creationId xmlns:p14="http://schemas.microsoft.com/office/powerpoint/2010/main" val="37728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A213BB-4013-0C42-ADA1-FFC577285EE6}"/>
              </a:ext>
            </a:extLst>
          </p:cNvPr>
          <p:cNvSpPr>
            <a:spLocks noGrp="1"/>
          </p:cNvSpPr>
          <p:nvPr>
            <p:ph type="dt" sz="half" idx="10"/>
          </p:nvPr>
        </p:nvSpPr>
        <p:spPr/>
        <p:txBody>
          <a:bodyPr/>
          <a:lstStyle/>
          <a:p>
            <a:fld id="{5553848B-A535-3742-AF5D-884E89187FB1}" type="datetimeFigureOut">
              <a:rPr lang="en-US" smtClean="0"/>
              <a:t>3/12/2020</a:t>
            </a:fld>
            <a:endParaRPr lang="en-US"/>
          </a:p>
        </p:txBody>
      </p:sp>
      <p:sp>
        <p:nvSpPr>
          <p:cNvPr id="3" name="Footer Placeholder 2">
            <a:extLst>
              <a:ext uri="{FF2B5EF4-FFF2-40B4-BE49-F238E27FC236}">
                <a16:creationId xmlns:a16="http://schemas.microsoft.com/office/drawing/2014/main" id="{C360E88F-2363-964C-8830-57C2B86215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9F16E5-4F17-5549-BD60-DC848D4E241D}"/>
              </a:ext>
            </a:extLst>
          </p:cNvPr>
          <p:cNvSpPr>
            <a:spLocks noGrp="1"/>
          </p:cNvSpPr>
          <p:nvPr>
            <p:ph type="sldNum" sz="quarter" idx="12"/>
          </p:nvPr>
        </p:nvSpPr>
        <p:spPr/>
        <p:txBody>
          <a:bodyPr/>
          <a:lstStyle/>
          <a:p>
            <a:fld id="{5040EC46-0148-854A-8CF4-A8AFD4F3D699}" type="slidenum">
              <a:rPr lang="en-US" smtClean="0"/>
              <a:t>‹#›</a:t>
            </a:fld>
            <a:endParaRPr lang="en-US"/>
          </a:p>
        </p:txBody>
      </p:sp>
    </p:spTree>
    <p:extLst>
      <p:ext uri="{BB962C8B-B14F-4D97-AF65-F5344CB8AC3E}">
        <p14:creationId xmlns:p14="http://schemas.microsoft.com/office/powerpoint/2010/main" val="39188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CA99-EFD0-9F4C-AF73-E836B6DC95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80C4A6-210D-7D49-B6BB-96F06858CB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E2A0E0-3A2A-3C42-99F3-2B19187F5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DC7B7-86E5-7348-BE74-A6800924FC21}"/>
              </a:ext>
            </a:extLst>
          </p:cNvPr>
          <p:cNvSpPr>
            <a:spLocks noGrp="1"/>
          </p:cNvSpPr>
          <p:nvPr>
            <p:ph type="dt" sz="half" idx="10"/>
          </p:nvPr>
        </p:nvSpPr>
        <p:spPr/>
        <p:txBody>
          <a:bodyPr/>
          <a:lstStyle/>
          <a:p>
            <a:fld id="{5553848B-A535-3742-AF5D-884E89187FB1}" type="datetimeFigureOut">
              <a:rPr lang="en-US" smtClean="0"/>
              <a:t>3/12/2020</a:t>
            </a:fld>
            <a:endParaRPr lang="en-US"/>
          </a:p>
        </p:txBody>
      </p:sp>
      <p:sp>
        <p:nvSpPr>
          <p:cNvPr id="6" name="Footer Placeholder 5">
            <a:extLst>
              <a:ext uri="{FF2B5EF4-FFF2-40B4-BE49-F238E27FC236}">
                <a16:creationId xmlns:a16="http://schemas.microsoft.com/office/drawing/2014/main" id="{8289B545-5282-8D42-AE36-AB01FD08B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A9F83-0D64-DE4F-9830-57D5C69CB05D}"/>
              </a:ext>
            </a:extLst>
          </p:cNvPr>
          <p:cNvSpPr>
            <a:spLocks noGrp="1"/>
          </p:cNvSpPr>
          <p:nvPr>
            <p:ph type="sldNum" sz="quarter" idx="12"/>
          </p:nvPr>
        </p:nvSpPr>
        <p:spPr/>
        <p:txBody>
          <a:bodyPr/>
          <a:lstStyle/>
          <a:p>
            <a:fld id="{5040EC46-0148-854A-8CF4-A8AFD4F3D699}" type="slidenum">
              <a:rPr lang="en-US" smtClean="0"/>
              <a:t>‹#›</a:t>
            </a:fld>
            <a:endParaRPr lang="en-US"/>
          </a:p>
        </p:txBody>
      </p:sp>
    </p:spTree>
    <p:extLst>
      <p:ext uri="{BB962C8B-B14F-4D97-AF65-F5344CB8AC3E}">
        <p14:creationId xmlns:p14="http://schemas.microsoft.com/office/powerpoint/2010/main" val="92713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5785-F4C2-784E-A272-1FA22F0450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FE0A5F-636D-4845-A369-58A8382001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0BB809-C3D1-994B-9026-8A79036A0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1B55C5-030F-BD48-9BAE-0353EFCB6FBD}"/>
              </a:ext>
            </a:extLst>
          </p:cNvPr>
          <p:cNvSpPr>
            <a:spLocks noGrp="1"/>
          </p:cNvSpPr>
          <p:nvPr>
            <p:ph type="dt" sz="half" idx="10"/>
          </p:nvPr>
        </p:nvSpPr>
        <p:spPr/>
        <p:txBody>
          <a:bodyPr/>
          <a:lstStyle/>
          <a:p>
            <a:fld id="{5553848B-A535-3742-AF5D-884E89187FB1}" type="datetimeFigureOut">
              <a:rPr lang="en-US" smtClean="0"/>
              <a:t>3/12/2020</a:t>
            </a:fld>
            <a:endParaRPr lang="en-US"/>
          </a:p>
        </p:txBody>
      </p:sp>
      <p:sp>
        <p:nvSpPr>
          <p:cNvPr id="6" name="Footer Placeholder 5">
            <a:extLst>
              <a:ext uri="{FF2B5EF4-FFF2-40B4-BE49-F238E27FC236}">
                <a16:creationId xmlns:a16="http://schemas.microsoft.com/office/drawing/2014/main" id="{8390F17C-479A-5F46-9793-31E50938D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0452B2-3FBB-9843-96D5-204331EF6A47}"/>
              </a:ext>
            </a:extLst>
          </p:cNvPr>
          <p:cNvSpPr>
            <a:spLocks noGrp="1"/>
          </p:cNvSpPr>
          <p:nvPr>
            <p:ph type="sldNum" sz="quarter" idx="12"/>
          </p:nvPr>
        </p:nvSpPr>
        <p:spPr/>
        <p:txBody>
          <a:bodyPr/>
          <a:lstStyle/>
          <a:p>
            <a:fld id="{5040EC46-0148-854A-8CF4-A8AFD4F3D699}" type="slidenum">
              <a:rPr lang="en-US" smtClean="0"/>
              <a:t>‹#›</a:t>
            </a:fld>
            <a:endParaRPr lang="en-US"/>
          </a:p>
        </p:txBody>
      </p:sp>
    </p:spTree>
    <p:extLst>
      <p:ext uri="{BB962C8B-B14F-4D97-AF65-F5344CB8AC3E}">
        <p14:creationId xmlns:p14="http://schemas.microsoft.com/office/powerpoint/2010/main" val="125537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AC02A9-F1B6-3A4D-8853-35F24AFFBA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E95E75-C04E-CA4C-B8D6-FDBB005B86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93D92-BA5D-6A47-A34F-E7DA7B0D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3848B-A535-3742-AF5D-884E89187FB1}" type="datetimeFigureOut">
              <a:rPr lang="en-US" smtClean="0"/>
              <a:t>3/12/2020</a:t>
            </a:fld>
            <a:endParaRPr lang="en-US"/>
          </a:p>
        </p:txBody>
      </p:sp>
      <p:sp>
        <p:nvSpPr>
          <p:cNvPr id="5" name="Footer Placeholder 4">
            <a:extLst>
              <a:ext uri="{FF2B5EF4-FFF2-40B4-BE49-F238E27FC236}">
                <a16:creationId xmlns:a16="http://schemas.microsoft.com/office/drawing/2014/main" id="{16650849-6D98-5943-811A-9C4EA663D2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A4C935-8C07-FD44-917C-E316A136BC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0EC46-0148-854A-8CF4-A8AFD4F3D699}" type="slidenum">
              <a:rPr lang="en-US" smtClean="0"/>
              <a:t>‹#›</a:t>
            </a:fld>
            <a:endParaRPr lang="en-US"/>
          </a:p>
        </p:txBody>
      </p:sp>
    </p:spTree>
    <p:extLst>
      <p:ext uri="{BB962C8B-B14F-4D97-AF65-F5344CB8AC3E}">
        <p14:creationId xmlns:p14="http://schemas.microsoft.com/office/powerpoint/2010/main" val="1656104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erson holding a sign&#10;&#10;Description automatically generated">
            <a:extLst>
              <a:ext uri="{FF2B5EF4-FFF2-40B4-BE49-F238E27FC236}">
                <a16:creationId xmlns:a16="http://schemas.microsoft.com/office/drawing/2014/main" id="{B2E3C6DA-919D-D246-B5FA-E4635EB21DC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48947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erson holding a sign&#10;&#10;Description automatically generated">
            <a:extLst>
              <a:ext uri="{FF2B5EF4-FFF2-40B4-BE49-F238E27FC236}">
                <a16:creationId xmlns:a16="http://schemas.microsoft.com/office/drawing/2014/main" id="{AE5A9F3B-8187-804D-933D-580E50BBBD3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340865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outdoor, man, photo, people&#10;&#10;Description automatically generated">
            <a:extLst>
              <a:ext uri="{FF2B5EF4-FFF2-40B4-BE49-F238E27FC236}">
                <a16:creationId xmlns:a16="http://schemas.microsoft.com/office/drawing/2014/main" id="{FC29CE75-1E3B-474D-BFE2-062401CE732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5693175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034FC01-531D-4F4B-A93B-2AD1E280615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9454619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FDFEB0C8-ABB5-9445-AA2D-55578B26981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5288895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12FE191F-4ECB-AF4C-A73A-15A0752C29D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324530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hoto, man, bus, woman&#10;&#10;Description automatically generated">
            <a:extLst>
              <a:ext uri="{FF2B5EF4-FFF2-40B4-BE49-F238E27FC236}">
                <a16:creationId xmlns:a16="http://schemas.microsoft.com/office/drawing/2014/main" id="{BA5EDA40-464C-1C46-8ECA-27C6BA709C4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7105157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DD1EF203-3EB1-F042-A24E-FBCCE4AC3270}"/>
              </a:ext>
            </a:extLst>
          </p:cNvPr>
          <p:cNvPicPr>
            <a:picLocks noChangeAspect="1"/>
          </p:cNvPicPr>
          <p:nvPr/>
        </p:nvPicPr>
        <p:blipFill>
          <a:blip r:embed="rId3"/>
          <a:stretch>
            <a:fillRect/>
          </a:stretch>
        </p:blipFill>
        <p:spPr>
          <a:xfrm>
            <a:off x="0" y="0"/>
            <a:ext cx="12192000" cy="685800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FF5B863F-AD92-8048-948A-FF97A6552FEA}"/>
              </a:ext>
            </a:extLst>
          </p:cNvPr>
          <p:cNvPicPr>
            <a:picLocks noChangeAspect="1"/>
          </p:cNvPicPr>
          <p:nvPr/>
        </p:nvPicPr>
        <p:blipFill>
          <a:blip r:embed="rId4"/>
          <a:stretch>
            <a:fillRect/>
          </a:stretch>
        </p:blipFill>
        <p:spPr>
          <a:xfrm>
            <a:off x="381000" y="2924443"/>
            <a:ext cx="3810000" cy="2533650"/>
          </a:xfrm>
          <a:prstGeom prst="rect">
            <a:avLst/>
          </a:prstGeom>
        </p:spPr>
      </p:pic>
      <p:pic>
        <p:nvPicPr>
          <p:cNvPr id="28" name="Picture 27" descr="A picture containing woman, holding, red&#10;&#10;Description automatically generated">
            <a:extLst>
              <a:ext uri="{FF2B5EF4-FFF2-40B4-BE49-F238E27FC236}">
                <a16:creationId xmlns:a16="http://schemas.microsoft.com/office/drawing/2014/main" id="{D72B11B3-6934-8641-84B0-31FFA80DAE6F}"/>
              </a:ext>
            </a:extLst>
          </p:cNvPr>
          <p:cNvPicPr>
            <a:picLocks noChangeAspect="1"/>
          </p:cNvPicPr>
          <p:nvPr/>
        </p:nvPicPr>
        <p:blipFill>
          <a:blip r:embed="rId5"/>
          <a:stretch>
            <a:fillRect/>
          </a:stretch>
        </p:blipFill>
        <p:spPr>
          <a:xfrm>
            <a:off x="4191000" y="2924443"/>
            <a:ext cx="3810000" cy="2533650"/>
          </a:xfrm>
          <a:prstGeom prst="rect">
            <a:avLst/>
          </a:prstGeom>
        </p:spPr>
      </p:pic>
      <p:pic>
        <p:nvPicPr>
          <p:cNvPr id="30" name="Picture 29" descr="A screenshot of a cell phone&#10;&#10;Description automatically generated">
            <a:extLst>
              <a:ext uri="{FF2B5EF4-FFF2-40B4-BE49-F238E27FC236}">
                <a16:creationId xmlns:a16="http://schemas.microsoft.com/office/drawing/2014/main" id="{6137A11E-1572-2347-B13F-3BBDE0E54C98}"/>
              </a:ext>
            </a:extLst>
          </p:cNvPr>
          <p:cNvPicPr>
            <a:picLocks noChangeAspect="1"/>
          </p:cNvPicPr>
          <p:nvPr/>
        </p:nvPicPr>
        <p:blipFill>
          <a:blip r:embed="rId6"/>
          <a:stretch>
            <a:fillRect/>
          </a:stretch>
        </p:blipFill>
        <p:spPr>
          <a:xfrm>
            <a:off x="8001000" y="2924443"/>
            <a:ext cx="3810000" cy="2533650"/>
          </a:xfrm>
          <a:prstGeom prst="rect">
            <a:avLst/>
          </a:prstGeom>
        </p:spPr>
      </p:pic>
    </p:spTree>
    <p:extLst>
      <p:ext uri="{BB962C8B-B14F-4D97-AF65-F5344CB8AC3E}">
        <p14:creationId xmlns:p14="http://schemas.microsoft.com/office/powerpoint/2010/main" val="34747559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DD1EF203-3EB1-F042-A24E-FBCCE4AC3270}"/>
              </a:ext>
            </a:extLst>
          </p:cNvPr>
          <p:cNvPicPr>
            <a:picLocks noChangeAspect="1"/>
          </p:cNvPicPr>
          <p:nvPr/>
        </p:nvPicPr>
        <p:blipFill>
          <a:blip r:embed="rId3"/>
          <a:stretch>
            <a:fillRect/>
          </a:stretch>
        </p:blipFill>
        <p:spPr>
          <a:xfrm>
            <a:off x="0" y="0"/>
            <a:ext cx="12192000" cy="6858000"/>
          </a:xfrm>
          <a:prstGeom prst="rect">
            <a:avLst/>
          </a:prstGeom>
        </p:spPr>
      </p:pic>
      <p:pic>
        <p:nvPicPr>
          <p:cNvPr id="9" name="Picture 8" descr="A picture containing bird&#10;&#10;Description automatically generated">
            <a:extLst>
              <a:ext uri="{FF2B5EF4-FFF2-40B4-BE49-F238E27FC236}">
                <a16:creationId xmlns:a16="http://schemas.microsoft.com/office/drawing/2014/main" id="{1FF62D7B-91F1-3E4F-8D87-B9EE384F1B01}"/>
              </a:ext>
            </a:extLst>
          </p:cNvPr>
          <p:cNvPicPr>
            <a:picLocks noChangeAspect="1"/>
          </p:cNvPicPr>
          <p:nvPr/>
        </p:nvPicPr>
        <p:blipFill>
          <a:blip r:embed="rId4"/>
          <a:stretch>
            <a:fillRect/>
          </a:stretch>
        </p:blipFill>
        <p:spPr>
          <a:xfrm>
            <a:off x="381000" y="2924443"/>
            <a:ext cx="3810000" cy="2533650"/>
          </a:xfrm>
          <a:prstGeom prst="rect">
            <a:avLst/>
          </a:prstGeom>
        </p:spPr>
      </p:pic>
      <p:pic>
        <p:nvPicPr>
          <p:cNvPr id="10" name="Picture 9" descr="A close up of a logo&#10;&#10;Description automatically generated">
            <a:extLst>
              <a:ext uri="{FF2B5EF4-FFF2-40B4-BE49-F238E27FC236}">
                <a16:creationId xmlns:a16="http://schemas.microsoft.com/office/drawing/2014/main" id="{2495FE32-6226-5340-B40E-0BAA497CB0CC}"/>
              </a:ext>
            </a:extLst>
          </p:cNvPr>
          <p:cNvPicPr>
            <a:picLocks noChangeAspect="1"/>
          </p:cNvPicPr>
          <p:nvPr/>
        </p:nvPicPr>
        <p:blipFill>
          <a:blip r:embed="rId5"/>
          <a:stretch>
            <a:fillRect/>
          </a:stretch>
        </p:blipFill>
        <p:spPr>
          <a:xfrm>
            <a:off x="4191000" y="2924443"/>
            <a:ext cx="3810000" cy="2533650"/>
          </a:xfrm>
          <a:prstGeom prst="rect">
            <a:avLst/>
          </a:prstGeom>
        </p:spPr>
      </p:pic>
      <p:pic>
        <p:nvPicPr>
          <p:cNvPr id="11" name="Picture 10" descr="A picture containing bird&#10;&#10;Description automatically generated">
            <a:extLst>
              <a:ext uri="{FF2B5EF4-FFF2-40B4-BE49-F238E27FC236}">
                <a16:creationId xmlns:a16="http://schemas.microsoft.com/office/drawing/2014/main" id="{61637829-B3D8-3E4A-B9B3-86C216466455}"/>
              </a:ext>
            </a:extLst>
          </p:cNvPr>
          <p:cNvPicPr>
            <a:picLocks noChangeAspect="1"/>
          </p:cNvPicPr>
          <p:nvPr/>
        </p:nvPicPr>
        <p:blipFill>
          <a:blip r:embed="rId6"/>
          <a:stretch>
            <a:fillRect/>
          </a:stretch>
        </p:blipFill>
        <p:spPr>
          <a:xfrm>
            <a:off x="8001000" y="2924443"/>
            <a:ext cx="3810000" cy="2533650"/>
          </a:xfrm>
          <a:prstGeom prst="rect">
            <a:avLst/>
          </a:prstGeom>
        </p:spPr>
      </p:pic>
    </p:spTree>
    <p:extLst>
      <p:ext uri="{BB962C8B-B14F-4D97-AF65-F5344CB8AC3E}">
        <p14:creationId xmlns:p14="http://schemas.microsoft.com/office/powerpoint/2010/main" val="16838412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racket, holding, blue, player&#10;&#10;Description automatically generated">
            <a:extLst>
              <a:ext uri="{FF2B5EF4-FFF2-40B4-BE49-F238E27FC236}">
                <a16:creationId xmlns:a16="http://schemas.microsoft.com/office/drawing/2014/main" id="{534B48A0-D66D-C241-8DE4-11C463AE1B3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0447227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D8BDFFD28BE5499681C3F97EA6C012" ma:contentTypeVersion="10" ma:contentTypeDescription="Create a new document." ma:contentTypeScope="" ma:versionID="a7337be476c3bbfdae0c476e0798aece">
  <xsd:schema xmlns:xsd="http://www.w3.org/2001/XMLSchema" xmlns:xs="http://www.w3.org/2001/XMLSchema" xmlns:p="http://schemas.microsoft.com/office/2006/metadata/properties" xmlns:ns2="eaf206f7-1be6-4882-911c-fba1f0d93377" xmlns:ns3="6c9374c9-68c0-4b40-b38b-c9e29bbe04cd" targetNamespace="http://schemas.microsoft.com/office/2006/metadata/properties" ma:root="true" ma:fieldsID="58196f563da887d599da1ba109c35643" ns2:_="" ns3:_="">
    <xsd:import namespace="eaf206f7-1be6-4882-911c-fba1f0d93377"/>
    <xsd:import namespace="6c9374c9-68c0-4b40-b38b-c9e29bbe04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f206f7-1be6-4882-911c-fba1f0d933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9374c9-68c0-4b40-b38b-c9e29bbe04c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39DE6D-EEA5-4C03-96EE-518217569F0C}">
  <ds:schemaRefs>
    <ds:schemaRef ds:uri="http://schemas.microsoft.com/sharepoint/v3/contenttype/forms"/>
  </ds:schemaRefs>
</ds:datastoreItem>
</file>

<file path=customXml/itemProps2.xml><?xml version="1.0" encoding="utf-8"?>
<ds:datastoreItem xmlns:ds="http://schemas.openxmlformats.org/officeDocument/2006/customXml" ds:itemID="{14C2C8BA-C92B-42B9-A61E-D009824752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f206f7-1be6-4882-911c-fba1f0d93377"/>
    <ds:schemaRef ds:uri="6c9374c9-68c0-4b40-b38b-c9e29bbe04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D09BCD-69E2-46AB-B74D-0A917C80556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39</TotalTime>
  <Words>485</Words>
  <Application>Microsoft Office PowerPoint</Application>
  <PresentationFormat>Widescreen</PresentationFormat>
  <Paragraphs>35</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Lay</dc:creator>
  <cp:lastModifiedBy>Kelly Hoffman</cp:lastModifiedBy>
  <cp:revision>3</cp:revision>
  <dcterms:created xsi:type="dcterms:W3CDTF">2020-03-07T17:10:57Z</dcterms:created>
  <dcterms:modified xsi:type="dcterms:W3CDTF">2020-03-13T01:32:51Z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0x010100F0D8BDFFD28BE5499681C3F97EA6C012</vt:lpwstr>
  </property>
</Properties>
</file>